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32" d="100"/>
          <a:sy n="32" d="100"/>
        </p:scale>
        <p:origin x="2220" y="79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B758B-4112-4C77-B493-CE2EECA3C3A5}"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F5801-6985-48E2-861A-0BDA33B1EA09}" type="slidenum">
              <a:rPr lang="en-US" smtClean="0"/>
              <a:t>‹#›</a:t>
            </a:fld>
            <a:endParaRPr lang="en-US"/>
          </a:p>
        </p:txBody>
      </p:sp>
    </p:spTree>
    <p:extLst>
      <p:ext uri="{BB962C8B-B14F-4D97-AF65-F5344CB8AC3E}">
        <p14:creationId xmlns:p14="http://schemas.microsoft.com/office/powerpoint/2010/main" val="153922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portfolio represents my transition from coaching into athletic administration. It reflects not only my experience, but also the growth I’ve made during my internship. I built it to show who I am as a leader, what I’ve learned, and where I’m headed in the sport management field.</a:t>
            </a:r>
          </a:p>
          <a:p>
            <a:r>
              <a:rPr lang="en-US" sz="1200" kern="1200" dirty="0">
                <a:solidFill>
                  <a:schemeClr val="tx1"/>
                </a:solidFill>
                <a:effectLst/>
                <a:latin typeface="+mn-lt"/>
                <a:ea typeface="+mn-ea"/>
                <a:cs typeface="+mn-cs"/>
              </a:rPr>
              <a:t>The pieces that best showcase my growth are my experience with budgeting, the development of the girls’ flag football program, and my involvement in travel and operations. Budgeting was an area I was not as confident in at the beginning, but being part of those conversations helped me understand how decisions are made and how to manage resources. The flag football program stands out because it gave me hands-on experience building something from the ground up and thinking long term. Travel and operations helped me see the level of detail and planning that goes into keeping programs running smoothly behind the scenes.</a:t>
            </a:r>
          </a:p>
          <a:p>
            <a:r>
              <a:rPr lang="en-US" sz="1200" kern="1200" dirty="0">
                <a:solidFill>
                  <a:schemeClr val="tx1"/>
                </a:solidFill>
                <a:effectLst/>
                <a:latin typeface="+mn-lt"/>
                <a:ea typeface="+mn-ea"/>
                <a:cs typeface="+mn-cs"/>
              </a:rPr>
              <a:t>Through this process, I learned that I am capable of making the transition from coach to administrator. My leadership and communication skills still apply, but I also understand that I need to continue growing in areas like budgeting and big-picture decision making.</a:t>
            </a:r>
          </a:p>
          <a:p>
            <a:r>
              <a:rPr lang="en-US" sz="1200" kern="1200" dirty="0">
                <a:solidFill>
                  <a:schemeClr val="tx1"/>
                </a:solidFill>
                <a:effectLst/>
                <a:latin typeface="+mn-lt"/>
                <a:ea typeface="+mn-ea"/>
                <a:cs typeface="+mn-cs"/>
              </a:rPr>
              <a:t>This internship connects directly to my career goals. In the short term, I want to move into an Assistant Athletic Director or Director of Operations role. Long term, my goal is to become an Athletic Director at an HBCU and help build programs that are structured, competitive, and focused on student-athlete development.</a:t>
            </a:r>
          </a:p>
          <a:p>
            <a:r>
              <a:rPr lang="en-US" sz="1200" kern="1200" dirty="0">
                <a:solidFill>
                  <a:schemeClr val="tx1"/>
                </a:solidFill>
                <a:effectLst/>
                <a:latin typeface="+mn-lt"/>
                <a:ea typeface="+mn-ea"/>
                <a:cs typeface="+mn-cs"/>
              </a:rPr>
              <a:t>If a potential employer views this portfolio, I want them to notice my growth, my willingness to learn, and the real experience I’ve gained. More than anything, I want them to see that I’m prepared to take the next step and continue developing as a leader in athletic administration.</a:t>
            </a:r>
          </a:p>
          <a:p>
            <a:endParaRPr lang="en-US" dirty="0"/>
          </a:p>
        </p:txBody>
      </p:sp>
      <p:sp>
        <p:nvSpPr>
          <p:cNvPr id="4" name="Slide Number Placeholder 3"/>
          <p:cNvSpPr>
            <a:spLocks noGrp="1"/>
          </p:cNvSpPr>
          <p:nvPr>
            <p:ph type="sldNum" sz="quarter" idx="5"/>
          </p:nvPr>
        </p:nvSpPr>
        <p:spPr/>
        <p:txBody>
          <a:bodyPr/>
          <a:lstStyle/>
          <a:p>
            <a:fld id="{4F6F5801-6985-48E2-861A-0BDA33B1EA09}" type="slidenum">
              <a:rPr lang="en-US" smtClean="0"/>
              <a:t>1</a:t>
            </a:fld>
            <a:endParaRPr lang="en-US"/>
          </a:p>
        </p:txBody>
      </p:sp>
    </p:spTree>
    <p:extLst>
      <p:ext uri="{BB962C8B-B14F-4D97-AF65-F5344CB8AC3E}">
        <p14:creationId xmlns:p14="http://schemas.microsoft.com/office/powerpoint/2010/main" val="140143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C182-D557-7B48-FAAB-63F85C7320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BBF9F-B3C3-587C-4BB4-B92FBA8D2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88A2FD-DA6B-3D5C-3618-52CBC5621BAE}"/>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380CE9ED-E890-1604-C6BC-C72A908FF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CECCB-0C6E-E395-9B82-9EB97DFC9613}"/>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3106405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3F2E-5FDB-5691-4D4B-9BDC46D92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60C27D-8EDA-FFE7-0596-88CB0DA466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DF33-246C-1D99-F3EA-102E196F503D}"/>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C299FEFA-068B-E89B-E40D-093019F32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8AA09-CD3F-BC7A-AA30-C08236063339}"/>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28357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F49CA2-2D3C-F0D7-3E00-B61586DB7D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F3FD39-8CC1-F19D-7F64-6B834ECDC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B92AD-1E62-65C9-3F13-E732BC1C1AF7}"/>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18DE8109-EAC5-8FB6-EEB4-B7E2F7865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61DD9-EC0A-C845-CBB8-3F70A88EA21A}"/>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350523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3AE85-E8BE-CFE8-C22C-13A12DF36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18D9D-15F6-F875-B41E-F3D061073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8295-965B-3C39-7904-090ECC4A5888}"/>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B36F5EBF-72BD-C5E6-64E6-E8CC3DC33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BF1C6-2DA4-5CC5-73ED-65AD5827BBD3}"/>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252408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98D4-4FC2-79AB-3AF6-10189C6B7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B9AE1-C497-E5BF-CBAC-A708E4785F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BCA26-6757-74F9-5D67-62139447EAA5}"/>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CD3EBAAF-9020-A36A-FC1A-96E796B1E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FE1F7-0607-E0B4-4035-20041C3FAC52}"/>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77185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3CC-31B2-7419-19B9-0D88988B2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93577-285A-A38E-2761-4D9A4F7A34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A00BEB-FAE9-563D-93C6-D7A15FD704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F0176-25C9-F5E4-F797-A9957BA8F50C}"/>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6" name="Footer Placeholder 5">
            <a:extLst>
              <a:ext uri="{FF2B5EF4-FFF2-40B4-BE49-F238E27FC236}">
                <a16:creationId xmlns:a16="http://schemas.microsoft.com/office/drawing/2014/main" id="{D27F7D0E-2B44-1370-4040-DCDA9B71F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B9C3D-5728-F9A5-0A67-56B7DA49C626}"/>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57943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7007-C12F-9580-B841-A470954D60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1B48A2-0594-A7B5-5BA7-5C1814690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0DF6E-5707-125E-5B39-5DC0AB74D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95C154-0FC4-4F16-87E8-F7EACE1CB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31B3C4-944C-1374-AB81-273C47C3F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C178E6-6A4C-4BBF-94E0-5C4BE60317C3}"/>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8" name="Footer Placeholder 7">
            <a:extLst>
              <a:ext uri="{FF2B5EF4-FFF2-40B4-BE49-F238E27FC236}">
                <a16:creationId xmlns:a16="http://schemas.microsoft.com/office/drawing/2014/main" id="{0B489E1B-A66B-910D-7F99-A161FB21E3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1CBDEC-71AC-6267-3B06-4546FC4BEAA5}"/>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168346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A6C7-263E-B28E-E685-1200D85FC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EB132-3963-D29B-518A-45744A0FFD00}"/>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4" name="Footer Placeholder 3">
            <a:extLst>
              <a:ext uri="{FF2B5EF4-FFF2-40B4-BE49-F238E27FC236}">
                <a16:creationId xmlns:a16="http://schemas.microsoft.com/office/drawing/2014/main" id="{6B467340-98C8-0E8A-D6DE-731A90D1E8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DF76CE-6AA2-AC9E-FA93-A37249205509}"/>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126743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0CEC6-3EEA-7211-BD4C-CD91D32D9EEF}"/>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3" name="Footer Placeholder 2">
            <a:extLst>
              <a:ext uri="{FF2B5EF4-FFF2-40B4-BE49-F238E27FC236}">
                <a16:creationId xmlns:a16="http://schemas.microsoft.com/office/drawing/2014/main" id="{0C09BD52-18C9-3993-8BF7-F94A029A60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DAD5A-F59A-3958-C81B-DB188C497038}"/>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336808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8E07-CBB6-4CBC-D85D-DE50D3486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84702-498A-45B3-F0BF-AE471A2D1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096E36-D0C4-5F31-065B-F029982B9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7EA38-CA3A-99BD-B7F9-76F5D5B5152D}"/>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6" name="Footer Placeholder 5">
            <a:extLst>
              <a:ext uri="{FF2B5EF4-FFF2-40B4-BE49-F238E27FC236}">
                <a16:creationId xmlns:a16="http://schemas.microsoft.com/office/drawing/2014/main" id="{48D1A566-BC8B-269C-11F1-F31D46C83C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C37CF-181B-C998-44CC-67F89E7E133C}"/>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355007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1A01-127D-4188-D831-75EF518E4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314A43-A489-7DD1-DC93-B877E30079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AB134-291C-522B-7DCC-1FA23A26B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9CD77-DF17-868E-4633-FCBB7D2D4B9C}"/>
              </a:ext>
            </a:extLst>
          </p:cNvPr>
          <p:cNvSpPr>
            <a:spLocks noGrp="1"/>
          </p:cNvSpPr>
          <p:nvPr>
            <p:ph type="dt" sz="half" idx="10"/>
          </p:nvPr>
        </p:nvSpPr>
        <p:spPr/>
        <p:txBody>
          <a:bodyPr/>
          <a:lstStyle/>
          <a:p>
            <a:fld id="{99B17C98-C4A3-49AB-98C7-FF859E31C7D6}" type="datetimeFigureOut">
              <a:rPr lang="en-US" smtClean="0"/>
              <a:t>5/5/2026</a:t>
            </a:fld>
            <a:endParaRPr lang="en-US"/>
          </a:p>
        </p:txBody>
      </p:sp>
      <p:sp>
        <p:nvSpPr>
          <p:cNvPr id="6" name="Footer Placeholder 5">
            <a:extLst>
              <a:ext uri="{FF2B5EF4-FFF2-40B4-BE49-F238E27FC236}">
                <a16:creationId xmlns:a16="http://schemas.microsoft.com/office/drawing/2014/main" id="{CDA838C5-9AA3-E56F-CD21-EF23AC9B3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3B354-D5EE-8DBC-CA7C-876ED5630863}"/>
              </a:ext>
            </a:extLst>
          </p:cNvPr>
          <p:cNvSpPr>
            <a:spLocks noGrp="1"/>
          </p:cNvSpPr>
          <p:nvPr>
            <p:ph type="sldNum" sz="quarter" idx="12"/>
          </p:nvPr>
        </p:nvSpPr>
        <p:spPr/>
        <p:txBody>
          <a:bodyPr/>
          <a:lstStyle/>
          <a:p>
            <a:fld id="{94CDDF7D-C8D5-426D-BF13-DDE084C4FD46}" type="slidenum">
              <a:rPr lang="en-US" smtClean="0"/>
              <a:t>‹#›</a:t>
            </a:fld>
            <a:endParaRPr lang="en-US"/>
          </a:p>
        </p:txBody>
      </p:sp>
    </p:spTree>
    <p:extLst>
      <p:ext uri="{BB962C8B-B14F-4D97-AF65-F5344CB8AC3E}">
        <p14:creationId xmlns:p14="http://schemas.microsoft.com/office/powerpoint/2010/main" val="178121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A8694-8801-4047-B1A0-7098ABA814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BCEB19-7824-89C6-255E-A6630F130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4C6A4-26A9-1D82-222D-DE65943BB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B17C98-C4A3-49AB-98C7-FF859E31C7D6}" type="datetimeFigureOut">
              <a:rPr lang="en-US" smtClean="0"/>
              <a:t>5/5/2026</a:t>
            </a:fld>
            <a:endParaRPr lang="en-US"/>
          </a:p>
        </p:txBody>
      </p:sp>
      <p:sp>
        <p:nvSpPr>
          <p:cNvPr id="5" name="Footer Placeholder 4">
            <a:extLst>
              <a:ext uri="{FF2B5EF4-FFF2-40B4-BE49-F238E27FC236}">
                <a16:creationId xmlns:a16="http://schemas.microsoft.com/office/drawing/2014/main" id="{99D283B4-854B-F21E-787A-9DA529C6D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BAFAE8-D5B0-4F99-09D1-996A9008D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CDDF7D-C8D5-426D-BF13-DDE084C4FD46}" type="slidenum">
              <a:rPr lang="en-US" smtClean="0"/>
              <a:t>‹#›</a:t>
            </a:fld>
            <a:endParaRPr lang="en-US"/>
          </a:p>
        </p:txBody>
      </p:sp>
    </p:spTree>
    <p:extLst>
      <p:ext uri="{BB962C8B-B14F-4D97-AF65-F5344CB8AC3E}">
        <p14:creationId xmlns:p14="http://schemas.microsoft.com/office/powerpoint/2010/main" val="4078058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73DCB9-A393-47F0-5CAF-DA79E5C8A2F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331826-4FCB-09E9-703F-02A1B8F9452D}"/>
              </a:ext>
            </a:extLst>
          </p:cNvPr>
          <p:cNvPicPr>
            <a:picLocks noChangeAspect="1"/>
          </p:cNvPicPr>
          <p:nvPr/>
        </p:nvPicPr>
        <p:blipFill>
          <a:blip r:embed="rId5">
            <a:extLst>
              <a:ext uri="{28A0092B-C50C-407E-A947-70E740481C1C}">
                <a14:useLocalDpi xmlns:a14="http://schemas.microsoft.com/office/drawing/2010/main" val="0"/>
              </a:ext>
            </a:extLst>
          </a:blip>
          <a:srcRect t="6273" r="1" b="4443"/>
          <a:stretch>
            <a:fillRect/>
          </a:stretch>
        </p:blipFill>
        <p:spPr>
          <a:xfrm>
            <a:off x="0" y="0"/>
            <a:ext cx="11862683" cy="6975987"/>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52" name="Video 51">
            <a:hlinkClick r:id="" action="ppaction://media"/>
            <a:extLst>
              <a:ext uri="{FF2B5EF4-FFF2-40B4-BE49-F238E27FC236}">
                <a16:creationId xmlns:a16="http://schemas.microsoft.com/office/drawing/2014/main" id="{A75645AD-72A0-1831-3418-7A36092FF4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124870" y="2400300"/>
            <a:ext cx="2081014" cy="2057400"/>
          </a:xfrm>
          <a:prstGeom prst="ellipse">
            <a:avLst/>
          </a:prstGeom>
          <a:effectLst>
            <a:softEdge rad="635000"/>
          </a:effectLst>
        </p:spPr>
      </p:pic>
    </p:spTree>
    <p:extLst>
      <p:ext uri="{BB962C8B-B14F-4D97-AF65-F5344CB8AC3E}">
        <p14:creationId xmlns:p14="http://schemas.microsoft.com/office/powerpoint/2010/main" val="1763046349"/>
      </p:ext>
    </p:extLst>
  </p:cSld>
  <p:clrMapOvr>
    <a:masterClrMapping/>
  </p:clrMapOvr>
  <mc:AlternateContent xmlns:mc="http://schemas.openxmlformats.org/markup-compatibility/2006">
    <mc:Choice xmlns:p14="http://schemas.microsoft.com/office/powerpoint/2010/main" Requires="p14">
      <p:transition spd="slow" p14:dur="2000" advTm="138045"/>
    </mc:Choice>
    <mc:Fallback>
      <p:transition spd="slow" advTm="1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2"/>
                </p:tgtEl>
              </p:cMediaNode>
            </p:video>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
                                        </p:tgtEl>
                                      </p:cBhvr>
                                    </p:cmd>
                                  </p:childTnLst>
                                </p:cTn>
                              </p:par>
                            </p:childTnLst>
                          </p:cTn>
                        </p:par>
                      </p:childTnLst>
                    </p:cTn>
                  </p:par>
                </p:childTnLst>
              </p:cTn>
              <p:nextCondLst>
                <p:cond evt="onClick" delay="0">
                  <p:tgtEl>
                    <p:spTgt spid="5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TotalTime>
  <Words>325</Words>
  <Application>Microsoft Office PowerPoint</Application>
  <PresentationFormat>Widescreen</PresentationFormat>
  <Paragraphs>6</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Dickerson, Ron</dc:creator>
  <cp:lastModifiedBy>Dickerson, Ron</cp:lastModifiedBy>
  <cp:revision>1</cp:revision>
  <dcterms:created xsi:type="dcterms:W3CDTF">2026-05-05T04:39:26Z</dcterms:created>
  <dcterms:modified xsi:type="dcterms:W3CDTF">2026-05-05T05:26:28Z</dcterms:modified>
</cp:coreProperties>
</file>